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3" r:id="rId4"/>
    <p:sldId id="29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295" r:id="rId15"/>
    <p:sldId id="315" r:id="rId16"/>
    <p:sldId id="296" r:id="rId17"/>
    <p:sldId id="297" r:id="rId18"/>
    <p:sldId id="298" r:id="rId19"/>
    <p:sldId id="299" r:id="rId20"/>
    <p:sldId id="300" r:id="rId21"/>
    <p:sldId id="316" r:id="rId22"/>
    <p:sldId id="322" r:id="rId23"/>
    <p:sldId id="302" r:id="rId24"/>
    <p:sldId id="317" r:id="rId25"/>
    <p:sldId id="318" r:id="rId26"/>
    <p:sldId id="323" r:id="rId27"/>
    <p:sldId id="324" r:id="rId28"/>
    <p:sldId id="319" r:id="rId29"/>
    <p:sldId id="331" r:id="rId30"/>
    <p:sldId id="320" r:id="rId31"/>
    <p:sldId id="321" r:id="rId32"/>
    <p:sldId id="303" r:id="rId33"/>
    <p:sldId id="332" r:id="rId34"/>
    <p:sldId id="333" r:id="rId35"/>
    <p:sldId id="335" r:id="rId36"/>
    <p:sldId id="342" r:id="rId37"/>
    <p:sldId id="336" r:id="rId38"/>
    <p:sldId id="338" r:id="rId39"/>
    <p:sldId id="340" r:id="rId40"/>
    <p:sldId id="339" r:id="rId41"/>
    <p:sldId id="337" r:id="rId42"/>
    <p:sldId id="341" r:id="rId43"/>
    <p:sldId id="343" r:id="rId44"/>
    <p:sldId id="334" r:id="rId45"/>
    <p:sldId id="304" r:id="rId46"/>
    <p:sldId id="314" r:id="rId47"/>
    <p:sldId id="301" r:id="rId48"/>
    <p:sldId id="260" r:id="rId49"/>
    <p:sldId id="258" r:id="rId50"/>
    <p:sldId id="257" r:id="rId51"/>
    <p:sldId id="261" r:id="rId52"/>
    <p:sldId id="262" r:id="rId53"/>
    <p:sldId id="263" r:id="rId54"/>
    <p:sldId id="282" r:id="rId55"/>
    <p:sldId id="271" r:id="rId56"/>
    <p:sldId id="272" r:id="rId57"/>
    <p:sldId id="273" r:id="rId58"/>
    <p:sldId id="274" r:id="rId59"/>
    <p:sldId id="275" r:id="rId60"/>
    <p:sldId id="276" r:id="rId61"/>
    <p:sldId id="284" r:id="rId62"/>
    <p:sldId id="285" r:id="rId63"/>
    <p:sldId id="286" r:id="rId64"/>
    <p:sldId id="280" r:id="rId65"/>
    <p:sldId id="264" r:id="rId66"/>
    <p:sldId id="265" r:id="rId67"/>
    <p:sldId id="266" r:id="rId68"/>
    <p:sldId id="277" r:id="rId69"/>
    <p:sldId id="268" r:id="rId70"/>
    <p:sldId id="278" r:id="rId71"/>
    <p:sldId id="269" r:id="rId72"/>
    <p:sldId id="270" r:id="rId73"/>
    <p:sldId id="279" r:id="rId74"/>
    <p:sldId id="287" r:id="rId75"/>
    <p:sldId id="292" r:id="rId76"/>
    <p:sldId id="288" r:id="rId77"/>
    <p:sldId id="291" r:id="rId78"/>
    <p:sldId id="289" r:id="rId79"/>
    <p:sldId id="290" r:id="rId8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60A2A-742B-4474-9E3A-853335ECE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EF60B7E-C033-4729-A5FC-F8BB4F5D9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8B611A-A9BB-4E54-B9F8-52BD0CD3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A70589-B713-4D01-B36D-568D041E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7CD66F-960C-4DB8-BD71-5C83F7A6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764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96A780-72D7-4B05-B065-BD44C639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8E41382-5704-4221-A4EE-326B11D0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608970-72AA-4474-BCD9-7D7064D3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4AEA1F-058D-4731-AD66-F2C4A0D1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89D5C2-C131-44BD-98EB-57871E2E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99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A0AA393-903C-4D75-B9A1-9F86F393E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F66040D-497E-45F8-ABB4-1FCEF8F57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3C8BD4-FB26-4713-B832-08386E6C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CDF16E-6ED0-4FEC-A652-E3353007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180C25-2B08-4CD4-AD8E-56198507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36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273A6-920E-4A2F-BC08-FE2DC668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14A011-D869-42C5-8EB9-CABD147A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3B87143-001F-4938-9D3B-7687EC0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4CE813-AA89-400D-9815-D5F3DC65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BD2DA5-32BD-4BC4-A5E3-12476A1D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405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28BC8-2D04-4D4E-AE34-781E33BC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EFF82A-3EE7-47EB-B6EF-D99DACFA5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5926E9-9C77-401D-B950-29DD6C68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1ADEBA-5846-4E42-84A6-0A5F79AC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FCF753-C930-4262-92D0-9715DCFD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730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7631D-BE1F-479D-8C38-44BBCA8D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B9F9C6-74B1-4818-A726-F285A71E7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FF637A3-B174-4401-A385-912A4B21F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02930E-6184-4199-93F6-8A902613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3BF2135-841F-4795-A4B4-1D077976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D9AF6EB-FF21-4CDA-ACF1-71B1B96A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3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6468-8304-48D7-A6F5-B1C661C1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466709B-F36F-45CE-8BB6-7B137E73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DDCC21E-7560-40A4-B16B-E8C24622C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C424E01-8351-4465-9963-3020CE6C5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660DEE0-692A-4922-83D7-E45AB7BCD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CC84CED-CC21-4D0B-8D6D-92B4B2E5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32169BB-964B-4265-BDC5-2AE490CA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634806C-4029-4CC7-A32E-A1A63279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168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293CC-A873-49DA-8BD1-E409CFD8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272D55-8C69-46DB-9F26-5950C351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86D8AC-555A-443F-9DF6-96C888EB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0F8CE5-A6B6-45F3-ADA1-702D7904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999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57E949B-F08D-49CB-BFE4-01C8EBE4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AC9071-2636-4EC8-ACB1-65421F50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0430B3-3007-49D6-A6FA-6A14168F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14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1DF50-E218-4581-A3DA-10809833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C1121-B5B9-49E1-8DB8-1D267BF0E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E073965-5E0C-4D70-A1E5-825E10CF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0A4C41-085B-43B4-A915-7AE618FA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2B5814D-1A08-450C-9F7F-CB64F5DF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5F5181-4C5D-4850-8F39-0A22C2BA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770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6DF9C-B7EE-4403-BFAF-9FBDF774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439F06A-3B21-44BD-A28B-BFE3E9455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3BB1EA-CD62-4015-9CBC-42AF8BA54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A9A417A-E0D8-4E34-9E75-CDBA9AA6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EB498CB-B6DF-41E2-8A0A-6EF9BE86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E16E67C-1524-492C-956D-150B5531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575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5ADD129-71CF-440E-B0A5-E4CF50CB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5C222A-3A60-4D5E-B9D5-8BD0439A9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B7B57E-E5D2-40BF-A006-CC77579A5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9C9EA-99AC-4CDF-A90C-CDD102C159E7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0127BC-9E9E-4EA9-A50A-D3FE1E06F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EC30E6-E367-440A-9F96-BCB8ABEF2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D21B-377A-4E36-A2A6-E5FC1146CD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011CD-870D-413E-AD86-CF974829A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11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Il</a:t>
            </a:r>
            <a:r>
              <a:rPr lang="nl-NL" dirty="0"/>
              <a:t> Principe:</a:t>
            </a:r>
            <a:br>
              <a:rPr lang="nl-NL" dirty="0"/>
            </a:br>
            <a:r>
              <a:rPr lang="nl-NL" dirty="0"/>
              <a:t>A </a:t>
            </a:r>
            <a:r>
              <a:rPr lang="nl-NL" dirty="0" err="1"/>
              <a:t>slight</a:t>
            </a:r>
            <a:r>
              <a:rPr lang="nl-NL" dirty="0"/>
              <a:t> </a:t>
            </a:r>
            <a:r>
              <a:rPr lang="nl-NL" dirty="0" err="1"/>
              <a:t>detour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Principal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B8225A0-16EF-4BAD-B38A-24191311A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9569"/>
            <a:ext cx="9144000" cy="1655762"/>
          </a:xfrm>
        </p:spPr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339863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CA80EC6A-40DC-44E6-91C3-C75D9EDF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AC0572F-24C6-4A0B-BE27-5A8608DEE048}"/>
              </a:ext>
            </a:extLst>
          </p:cNvPr>
          <p:cNvSpPr txBox="1"/>
          <p:nvPr/>
        </p:nvSpPr>
        <p:spPr>
          <a:xfrm>
            <a:off x="10036629" y="50074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after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65393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58F405D9-6D34-4B5E-A37E-10B478BF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26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987356E5-7506-479B-BAD1-51B46C64A4BB}"/>
              </a:ext>
            </a:extLst>
          </p:cNvPr>
          <p:cNvSpPr/>
          <p:nvPr/>
        </p:nvSpPr>
        <p:spPr>
          <a:xfrm>
            <a:off x="4372126" y="3755572"/>
            <a:ext cx="741514" cy="2496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2235E909-866A-461C-AC5E-55D1DA3C0F3C}"/>
              </a:ext>
            </a:extLst>
          </p:cNvPr>
          <p:cNvSpPr/>
          <p:nvPr/>
        </p:nvSpPr>
        <p:spPr>
          <a:xfrm>
            <a:off x="5913120" y="4558454"/>
            <a:ext cx="918331" cy="19409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722A59DE-E8BD-4E47-AD23-C0FC6B412844}"/>
              </a:ext>
            </a:extLst>
          </p:cNvPr>
          <p:cNvSpPr/>
          <p:nvPr/>
        </p:nvSpPr>
        <p:spPr>
          <a:xfrm>
            <a:off x="7630932" y="4158828"/>
            <a:ext cx="1009029" cy="2340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8575ACC-FDC6-4DEC-832A-94F593B8ACE6}"/>
              </a:ext>
            </a:extLst>
          </p:cNvPr>
          <p:cNvSpPr txBox="1"/>
          <p:nvPr/>
        </p:nvSpPr>
        <p:spPr>
          <a:xfrm>
            <a:off x="10036629" y="500743"/>
            <a:ext cx="129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</a:t>
            </a:r>
          </a:p>
          <a:p>
            <a:r>
              <a:rPr lang="nl-NL" dirty="0" err="1"/>
              <a:t>after</a:t>
            </a:r>
            <a:r>
              <a:rPr lang="nl-NL" dirty="0"/>
              <a:t> event</a:t>
            </a:r>
          </a:p>
          <a:p>
            <a:endParaRPr lang="nl-NL" dirty="0"/>
          </a:p>
          <a:p>
            <a:r>
              <a:rPr lang="nl-NL" b="1" dirty="0"/>
              <a:t>NOTE: </a:t>
            </a:r>
            <a:r>
              <a:rPr lang="nl-NL" b="1" dirty="0" err="1"/>
              <a:t>negative</a:t>
            </a:r>
            <a:r>
              <a:rPr lang="nl-NL" b="1" dirty="0"/>
              <a:t> </a:t>
            </a:r>
            <a:r>
              <a:rPr lang="nl-NL" b="1" dirty="0" err="1"/>
              <a:t>correlation</a:t>
            </a:r>
            <a:r>
              <a:rPr lang="nl-NL" b="1" dirty="0"/>
              <a:t>!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324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95D048-36A4-4634-A2E9-34EC03B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4C2EE51F-BB3C-4C1B-876E-F3821FBDBD56}"/>
              </a:ext>
            </a:extLst>
          </p:cNvPr>
          <p:cNvSpPr/>
          <p:nvPr/>
        </p:nvSpPr>
        <p:spPr>
          <a:xfrm>
            <a:off x="3803620" y="3503506"/>
            <a:ext cx="1472806" cy="2496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764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88B8E62-01BD-42C2-BEC7-62B3858F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-33866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490183C4-B45C-43BF-B38E-915870AD8176}"/>
              </a:ext>
            </a:extLst>
          </p:cNvPr>
          <p:cNvSpPr/>
          <p:nvPr/>
        </p:nvSpPr>
        <p:spPr>
          <a:xfrm>
            <a:off x="3708794" y="3429000"/>
            <a:ext cx="1472806" cy="2578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45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D5CAB-6FA8-4B2A-8130-2DDCB675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BC6675-4684-46A1-9D1B-4EEF2384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2039873"/>
            <a:ext cx="6261327" cy="445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51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1B4381D-37A1-4E1E-9EBD-49F68616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38125"/>
            <a:ext cx="951547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A7314D4-5EBD-4D53-8351-91A7478A809F}"/>
              </a:ext>
            </a:extLst>
          </p:cNvPr>
          <p:cNvSpPr txBox="1"/>
          <p:nvPr/>
        </p:nvSpPr>
        <p:spPr>
          <a:xfrm>
            <a:off x="4452257" y="238125"/>
            <a:ext cx="385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294191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8B0F8A-6A63-44D9-9654-39B8FB67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90076"/>
            <a:ext cx="958215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932EC77-231A-4122-B19F-ADCAC03316FF}"/>
              </a:ext>
            </a:extLst>
          </p:cNvPr>
          <p:cNvSpPr txBox="1"/>
          <p:nvPr/>
        </p:nvSpPr>
        <p:spPr>
          <a:xfrm>
            <a:off x="3635828" y="213119"/>
            <a:ext cx="523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Cumulative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</p:spTree>
    <p:extLst>
      <p:ext uri="{BB962C8B-B14F-4D97-AF65-F5344CB8AC3E}">
        <p14:creationId xmlns:p14="http://schemas.microsoft.com/office/powerpoint/2010/main" val="131833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ACFD028-71F1-4298-9B93-35D24FE8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4A87253-450E-4443-80E9-617842F47E70}"/>
              </a:ext>
            </a:extLst>
          </p:cNvPr>
          <p:cNvSpPr txBox="1"/>
          <p:nvPr/>
        </p:nvSpPr>
        <p:spPr>
          <a:xfrm>
            <a:off x="10156372" y="315687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Lagging</a:t>
            </a:r>
            <a:r>
              <a:rPr lang="nl-NL" dirty="0"/>
              <a:t> </a:t>
            </a:r>
            <a:r>
              <a:rPr lang="nl-NL" dirty="0" err="1"/>
              <a:t>behind</a:t>
            </a:r>
            <a:r>
              <a:rPr lang="nl-NL" dirty="0"/>
              <a:t> event!</a:t>
            </a:r>
          </a:p>
        </p:txBody>
      </p:sp>
    </p:spTree>
    <p:extLst>
      <p:ext uri="{BB962C8B-B14F-4D97-AF65-F5344CB8AC3E}">
        <p14:creationId xmlns:p14="http://schemas.microsoft.com/office/powerpoint/2010/main" val="31388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1E5E86F-7438-44AC-93F2-960EE938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DFA9E65-33ED-4EF0-8DB1-6D3D0FB98F92}"/>
              </a:ext>
            </a:extLst>
          </p:cNvPr>
          <p:cNvSpPr txBox="1"/>
          <p:nvPr/>
        </p:nvSpPr>
        <p:spPr>
          <a:xfrm>
            <a:off x="10156372" y="315687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3856948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FF00CC7-99EC-4106-B0A0-E633A768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054EC72-D151-427D-AE67-B1B6E5A28FC6}"/>
              </a:ext>
            </a:extLst>
          </p:cNvPr>
          <p:cNvSpPr txBox="1"/>
          <p:nvPr/>
        </p:nvSpPr>
        <p:spPr>
          <a:xfrm>
            <a:off x="10156372" y="315687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 err="1"/>
              <a:t>before</a:t>
            </a:r>
            <a:r>
              <a:rPr lang="nl-NL" dirty="0"/>
              <a:t> event!</a:t>
            </a:r>
          </a:p>
        </p:txBody>
      </p:sp>
    </p:spTree>
    <p:extLst>
      <p:ext uri="{BB962C8B-B14F-4D97-AF65-F5344CB8AC3E}">
        <p14:creationId xmlns:p14="http://schemas.microsoft.com/office/powerpoint/2010/main" val="184202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3B632-813B-42A0-88BD-D7FF1FA4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8A7E5D-20AF-453E-B0A3-47AC8E7D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PCA Analysis</a:t>
            </a:r>
          </a:p>
          <a:p>
            <a:r>
              <a:rPr lang="nl-NL" dirty="0" err="1"/>
              <a:t>Overview</a:t>
            </a:r>
            <a:r>
              <a:rPr lang="nl-NL" dirty="0"/>
              <a:t> Plots</a:t>
            </a:r>
          </a:p>
        </p:txBody>
      </p:sp>
    </p:spTree>
    <p:extLst>
      <p:ext uri="{BB962C8B-B14F-4D97-AF65-F5344CB8AC3E}">
        <p14:creationId xmlns:p14="http://schemas.microsoft.com/office/powerpoint/2010/main" val="111062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5EF5FCE-3E54-4E1B-A061-887B9894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0"/>
            <a:ext cx="729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9ABA77E-96D1-4F42-8DBC-40FDA722F1A5}"/>
              </a:ext>
            </a:extLst>
          </p:cNvPr>
          <p:cNvSpPr txBox="1"/>
          <p:nvPr/>
        </p:nvSpPr>
        <p:spPr>
          <a:xfrm>
            <a:off x="10156372" y="315687"/>
            <a:ext cx="129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</a:p>
          <a:p>
            <a:r>
              <a:rPr lang="nl-NL" dirty="0"/>
              <a:t>Same time as event. </a:t>
            </a:r>
          </a:p>
          <a:p>
            <a:endParaRPr lang="nl-NL" b="1" dirty="0"/>
          </a:p>
          <a:p>
            <a:r>
              <a:rPr lang="nl-NL" b="1" dirty="0" err="1"/>
              <a:t>Note</a:t>
            </a:r>
            <a:r>
              <a:rPr lang="nl-NL" b="1" dirty="0"/>
              <a:t>: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779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48735-D15B-4AF3-8E9C-FD44BA0C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Plots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12473E-DD72-4933-A4E7-0992161A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68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FA6AB-3AB8-4973-BBA5-46BBE588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Member 8</a:t>
            </a:r>
          </a:p>
        </p:txBody>
      </p:sp>
    </p:spTree>
    <p:extLst>
      <p:ext uri="{BB962C8B-B14F-4D97-AF65-F5344CB8AC3E}">
        <p14:creationId xmlns:p14="http://schemas.microsoft.com/office/powerpoint/2010/main" val="279485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4F9660F-1877-4BCD-A25A-F5289D52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96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DB2A3C4-BBBC-4369-899C-1768CBD63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07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83F5EC6-1DA1-4EAD-867D-DF079092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5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C0A11FB-DA45-4844-B549-1AF59AD8E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1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92064D4-A4B7-4C36-97FA-A7B16EB6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7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858EA9F-6B3F-4CEA-A130-B39F12EE3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48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A64B7-FF6A-439B-B98E-06EED2F5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Member 12</a:t>
            </a:r>
          </a:p>
        </p:txBody>
      </p:sp>
    </p:spTree>
    <p:extLst>
      <p:ext uri="{BB962C8B-B14F-4D97-AF65-F5344CB8AC3E}">
        <p14:creationId xmlns:p14="http://schemas.microsoft.com/office/powerpoint/2010/main" val="63989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726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47670C5F-45A3-4CA0-8C84-B528B564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C3A36E6-46C5-48F4-A24E-6065A6443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42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7215BEB-2E97-4610-8CC2-22E1DB91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37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423A59A-A18A-40CF-9FF9-AF295276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64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D339AAE9-3827-40DA-B753-86774D85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58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25E65-CC29-4BFF-8C1E-EFEB312F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1970s</a:t>
            </a:r>
          </a:p>
        </p:txBody>
      </p:sp>
    </p:spTree>
    <p:extLst>
      <p:ext uri="{BB962C8B-B14F-4D97-AF65-F5344CB8AC3E}">
        <p14:creationId xmlns:p14="http://schemas.microsoft.com/office/powerpoint/2010/main" val="2673791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560D-FDED-4BB1-8641-BCDB8999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Member 10</a:t>
            </a:r>
          </a:p>
        </p:txBody>
      </p:sp>
    </p:spTree>
    <p:extLst>
      <p:ext uri="{BB962C8B-B14F-4D97-AF65-F5344CB8AC3E}">
        <p14:creationId xmlns:p14="http://schemas.microsoft.com/office/powerpoint/2010/main" val="3978810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0BC88FFB-892D-4C45-9DFF-DA03F957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7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FA05C33-742D-4D2E-BE32-0BDAEFB2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91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42C0E332-5028-4D3E-95D4-ADB9C81C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8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DC0E2CD-DB9F-474F-B2D3-2226DC92DA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Context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57E28F0-E0A7-402F-9938-C87C91536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9" t="37719" r="39309" b="17895"/>
          <a:stretch/>
        </p:blipFill>
        <p:spPr>
          <a:xfrm>
            <a:off x="286426" y="1570372"/>
            <a:ext cx="6246721" cy="463466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C292E74-F765-4947-9DB7-E6916CE72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9" t="40527" r="42467" b="15613"/>
          <a:stretch/>
        </p:blipFill>
        <p:spPr>
          <a:xfrm>
            <a:off x="6533147" y="1570372"/>
            <a:ext cx="5580140" cy="46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1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016130A-97A7-47D4-BF6D-32F52A4E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79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2EA2AD4C-A278-40A8-9E48-17CCCDF9C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8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560D-FDED-4BB1-8641-BCDB8999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Member 19</a:t>
            </a:r>
          </a:p>
        </p:txBody>
      </p:sp>
    </p:spTree>
    <p:extLst>
      <p:ext uri="{BB962C8B-B14F-4D97-AF65-F5344CB8AC3E}">
        <p14:creationId xmlns:p14="http://schemas.microsoft.com/office/powerpoint/2010/main" val="1912957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B15304D8-F27B-4FF0-818B-6951FCBB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685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BC98861B-8C82-4BEB-BC9D-AE0D92AE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78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2BFACE-EDCD-44D9-B006-744EB8E9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737751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F6CBD5C-8000-4DC1-B436-39EAD127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55928" r="43778" b="32714"/>
          <a:stretch/>
        </p:blipFill>
        <p:spPr>
          <a:xfrm>
            <a:off x="238509" y="2894150"/>
            <a:ext cx="11663781" cy="139895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8184CC8-1838-4A81-8820-7E499FE3E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8" t="48829" r="43722" b="39955"/>
          <a:stretch/>
        </p:blipFill>
        <p:spPr>
          <a:xfrm>
            <a:off x="108562" y="631291"/>
            <a:ext cx="11793728" cy="160475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7DC4F29-2F2E-4C0C-8195-CC9414CEFD52}"/>
              </a:ext>
            </a:extLst>
          </p:cNvPr>
          <p:cNvSpPr txBox="1"/>
          <p:nvPr/>
        </p:nvSpPr>
        <p:spPr>
          <a:xfrm>
            <a:off x="5636907" y="2524818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1970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6F49BA5-93A9-441F-89ED-D9010DCA079E}"/>
              </a:ext>
            </a:extLst>
          </p:cNvPr>
          <p:cNvSpPr txBox="1"/>
          <p:nvPr/>
        </p:nvSpPr>
        <p:spPr>
          <a:xfrm>
            <a:off x="5737879" y="313405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1940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2449279-C1B2-4B0D-9E67-CB08C1C9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00" t="42156" r="43667" b="46202"/>
          <a:stretch/>
        </p:blipFill>
        <p:spPr>
          <a:xfrm>
            <a:off x="289709" y="4951205"/>
            <a:ext cx="11612581" cy="143625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4679BCD2-3D86-4473-848B-0DDADE29A3EA}"/>
              </a:ext>
            </a:extLst>
          </p:cNvPr>
          <p:cNvSpPr txBox="1"/>
          <p:nvPr/>
        </p:nvSpPr>
        <p:spPr>
          <a:xfrm>
            <a:off x="5572560" y="4422930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169812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8010ED-4AD6-4E1E-A554-D3DF50C62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3" t="25186" r="43616" b="66258"/>
          <a:stretch/>
        </p:blipFill>
        <p:spPr>
          <a:xfrm>
            <a:off x="123153" y="358997"/>
            <a:ext cx="11945726" cy="136366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04B23D9-DDCA-49D9-9CA0-20035DCCA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0" t="55134" r="43549" b="36309"/>
          <a:stretch/>
        </p:blipFill>
        <p:spPr>
          <a:xfrm>
            <a:off x="123185" y="2279702"/>
            <a:ext cx="11945694" cy="136366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D3885B8-4A9D-4B78-A06B-2FF1578D9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8"/>
          <a:stretch/>
        </p:blipFill>
        <p:spPr>
          <a:xfrm>
            <a:off x="-288618" y="4200407"/>
            <a:ext cx="12480618" cy="16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5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751BF-3407-45BC-B6E6-99E76B9C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PCA of Full Ensemble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4905F1A-F846-4200-9505-0D0792FA2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5" t="12453" r="68545" b="61228"/>
          <a:stretch/>
        </p:blipFill>
        <p:spPr>
          <a:xfrm>
            <a:off x="791718" y="1831594"/>
            <a:ext cx="6407624" cy="475404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6F2B4D6-E173-4E44-8F6D-25E8A2387538}"/>
              </a:ext>
            </a:extLst>
          </p:cNvPr>
          <p:cNvSpPr txBox="1"/>
          <p:nvPr/>
        </p:nvSpPr>
        <p:spPr>
          <a:xfrm>
            <a:off x="7964557" y="3783496"/>
            <a:ext cx="307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80 percent of </a:t>
            </a:r>
            <a:r>
              <a:rPr lang="nl-NL" dirty="0" err="1"/>
              <a:t>variance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27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97BBBBB-05AD-4C87-BB88-6E6532C0D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2" t="28660" r="54329" b="27574"/>
          <a:stretch/>
        </p:blipFill>
        <p:spPr>
          <a:xfrm>
            <a:off x="1309047" y="371193"/>
            <a:ext cx="9573906" cy="611561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CBD5ECE0-EEFE-41E5-8799-EED7577C5218}"/>
              </a:ext>
            </a:extLst>
          </p:cNvPr>
          <p:cNvSpPr/>
          <p:nvPr/>
        </p:nvSpPr>
        <p:spPr>
          <a:xfrm>
            <a:off x="1901687" y="2140226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36802C58-2187-4DD8-85CA-46BAB0A08715}"/>
              </a:ext>
            </a:extLst>
          </p:cNvPr>
          <p:cNvSpPr/>
          <p:nvPr/>
        </p:nvSpPr>
        <p:spPr>
          <a:xfrm>
            <a:off x="2882347" y="887896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E7C3166-D7B8-4B85-BA83-319328AC8524}"/>
              </a:ext>
            </a:extLst>
          </p:cNvPr>
          <p:cNvSpPr/>
          <p:nvPr/>
        </p:nvSpPr>
        <p:spPr>
          <a:xfrm>
            <a:off x="2239618" y="5135218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2748E32A-F5FA-40E2-8A8F-F775E47E8889}"/>
              </a:ext>
            </a:extLst>
          </p:cNvPr>
          <p:cNvSpPr/>
          <p:nvPr/>
        </p:nvSpPr>
        <p:spPr>
          <a:xfrm>
            <a:off x="4313583" y="828260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30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260-E474-4332-B167-E900094F9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PCA of Ensemble </a:t>
            </a:r>
            <a:r>
              <a:rPr lang="nl-NL" dirty="0" err="1"/>
              <a:t>Mean</a:t>
            </a:r>
            <a:r>
              <a:rPr lang="nl-NL" dirty="0"/>
              <a:t> of </a:t>
            </a:r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Temp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8EE94D-202C-450A-9FBB-1EA02D97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4" y="2105310"/>
            <a:ext cx="51911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FCECE1-F3DF-43D2-8CA7-F679566DE787}"/>
              </a:ext>
            </a:extLst>
          </p:cNvPr>
          <p:cNvSpPr txBox="1"/>
          <p:nvPr/>
        </p:nvSpPr>
        <p:spPr>
          <a:xfrm>
            <a:off x="7480062" y="3429000"/>
            <a:ext cx="307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90 percent of </a:t>
            </a:r>
            <a:r>
              <a:rPr lang="nl-NL" dirty="0" err="1"/>
              <a:t>variance</a:t>
            </a:r>
            <a:r>
              <a:rPr lang="nl-NL" dirty="0"/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220463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26DC06-C5A2-40E2-86E5-5ED7DCC9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85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639BE61-E072-44D2-A813-9CD2D8B83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351637A1-32D9-4DFF-BB7E-7B48D3B3AC20}"/>
              </a:ext>
            </a:extLst>
          </p:cNvPr>
          <p:cNvSpPr/>
          <p:nvPr/>
        </p:nvSpPr>
        <p:spPr>
          <a:xfrm>
            <a:off x="4224204" y="4573031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995CF3F7-6F3F-441B-A0AB-D5CFC463B913}"/>
              </a:ext>
            </a:extLst>
          </p:cNvPr>
          <p:cNvSpPr/>
          <p:nvPr/>
        </p:nvSpPr>
        <p:spPr>
          <a:xfrm>
            <a:off x="7549911" y="4518844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037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E8CED0-65B0-4DD0-B477-A3C5E279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7B534E93-31C7-4038-9A89-31F3E4F1DADD}"/>
              </a:ext>
            </a:extLst>
          </p:cNvPr>
          <p:cNvSpPr/>
          <p:nvPr/>
        </p:nvSpPr>
        <p:spPr>
          <a:xfrm>
            <a:off x="5822711" y="4545938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324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40A77EC-B726-40F1-ADD9-30AADD26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0"/>
            <a:ext cx="7381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535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E29A35-33C8-4893-B9C2-181250C46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1" t="55218" r="43444" b="29874"/>
          <a:stretch/>
        </p:blipFill>
        <p:spPr>
          <a:xfrm>
            <a:off x="251741" y="2590993"/>
            <a:ext cx="11539505" cy="182202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F5CB554-4F49-4BBE-9E7F-EF3637ECE344}"/>
              </a:ext>
            </a:extLst>
          </p:cNvPr>
          <p:cNvSpPr txBox="1"/>
          <p:nvPr/>
        </p:nvSpPr>
        <p:spPr>
          <a:xfrm>
            <a:off x="5499948" y="2074063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1970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76C42E5-A433-4112-AA30-C8F4ED034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2" t="42866" r="43889" b="42936"/>
          <a:stretch/>
        </p:blipFill>
        <p:spPr>
          <a:xfrm>
            <a:off x="251741" y="513273"/>
            <a:ext cx="11439032" cy="1647428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0332198-46BE-4DC0-8069-075983FD285E}"/>
              </a:ext>
            </a:extLst>
          </p:cNvPr>
          <p:cNvSpPr txBox="1"/>
          <p:nvPr/>
        </p:nvSpPr>
        <p:spPr>
          <a:xfrm>
            <a:off x="5499948" y="45913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1945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CB94677-B9BF-4AAA-96B4-7F01206A2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3" t="44001" r="43556" b="40240"/>
          <a:stretch/>
        </p:blipFill>
        <p:spPr>
          <a:xfrm>
            <a:off x="-174138" y="4697299"/>
            <a:ext cx="12176486" cy="202334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12FD1E4-D194-4BC1-8F58-C22CADF32FD1}"/>
              </a:ext>
            </a:extLst>
          </p:cNvPr>
          <p:cNvSpPr txBox="1"/>
          <p:nvPr/>
        </p:nvSpPr>
        <p:spPr>
          <a:xfrm>
            <a:off x="5499948" y="4359315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3989784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260-E474-4332-B167-E900094F9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2. PCA of Ensemble </a:t>
            </a:r>
            <a:r>
              <a:rPr lang="nl-NL" dirty="0" err="1"/>
              <a:t>Mean</a:t>
            </a:r>
            <a:endParaRPr lang="nl-NL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8EE94D-202C-450A-9FBB-1EA02D97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4" y="2105310"/>
            <a:ext cx="51911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5FCECE1-F3DF-43D2-8CA7-F679566DE787}"/>
              </a:ext>
            </a:extLst>
          </p:cNvPr>
          <p:cNvSpPr txBox="1"/>
          <p:nvPr/>
        </p:nvSpPr>
        <p:spPr>
          <a:xfrm>
            <a:off x="7480062" y="3429000"/>
            <a:ext cx="307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90 percent of </a:t>
            </a:r>
            <a:r>
              <a:rPr lang="nl-NL" dirty="0" err="1"/>
              <a:t>variance</a:t>
            </a:r>
            <a:r>
              <a:rPr lang="nl-NL" dirty="0"/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2487897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E4FCBC-C32D-4512-9DC6-A9E7C686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29" y="238125"/>
            <a:ext cx="951547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A669D810-8233-44FD-84D7-D215C54F883D}"/>
              </a:ext>
            </a:extLst>
          </p:cNvPr>
          <p:cNvSpPr/>
          <p:nvPr/>
        </p:nvSpPr>
        <p:spPr>
          <a:xfrm>
            <a:off x="1683618" y="611133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E9B76B79-FE34-40A9-8A45-05EE40168D8B}"/>
              </a:ext>
            </a:extLst>
          </p:cNvPr>
          <p:cNvSpPr/>
          <p:nvPr/>
        </p:nvSpPr>
        <p:spPr>
          <a:xfrm>
            <a:off x="1683618" y="3584797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BC8FA47A-4558-4B3B-B0F6-6AD139FAEB93}"/>
              </a:ext>
            </a:extLst>
          </p:cNvPr>
          <p:cNvSpPr/>
          <p:nvPr/>
        </p:nvSpPr>
        <p:spPr>
          <a:xfrm>
            <a:off x="2666256" y="656640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C75B036-2190-41A1-81C3-E7F4958ABADA}"/>
              </a:ext>
            </a:extLst>
          </p:cNvPr>
          <p:cNvSpPr/>
          <p:nvPr/>
        </p:nvSpPr>
        <p:spPr>
          <a:xfrm>
            <a:off x="2591194" y="5214073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27D30D2-CCD5-43FF-A75A-678BFD667C88}"/>
              </a:ext>
            </a:extLst>
          </p:cNvPr>
          <p:cNvSpPr/>
          <p:nvPr/>
        </p:nvSpPr>
        <p:spPr>
          <a:xfrm>
            <a:off x="2077870" y="740787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424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C6F2905-BABC-4F4E-8D16-530A7709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DA388F3B-A906-4F41-A4BE-B8FA95BBE671}"/>
              </a:ext>
            </a:extLst>
          </p:cNvPr>
          <p:cNvSpPr/>
          <p:nvPr/>
        </p:nvSpPr>
        <p:spPr>
          <a:xfrm>
            <a:off x="3799840" y="3928533"/>
            <a:ext cx="1246293" cy="1968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4902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F0BBA88E-23D7-49BB-80CD-D6FB0E73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6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8F24081B-1E33-4624-91DD-8A54EFD6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91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E4FCBC-C32D-4512-9DC6-A9E7C686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29" y="238125"/>
            <a:ext cx="951547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E9B76B79-FE34-40A9-8A45-05EE40168D8B}"/>
              </a:ext>
            </a:extLst>
          </p:cNvPr>
          <p:cNvSpPr/>
          <p:nvPr/>
        </p:nvSpPr>
        <p:spPr>
          <a:xfrm>
            <a:off x="1683618" y="3584797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3C75B036-2190-41A1-81C3-E7F4958ABADA}"/>
              </a:ext>
            </a:extLst>
          </p:cNvPr>
          <p:cNvSpPr/>
          <p:nvPr/>
        </p:nvSpPr>
        <p:spPr>
          <a:xfrm>
            <a:off x="2623851" y="3744502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2392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CA80EC6A-40DC-44E6-91C3-C75D9EDF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44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58F405D9-6D34-4B5E-A37E-10B478BF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987356E5-7506-479B-BAD1-51B46C64A4BB}"/>
              </a:ext>
            </a:extLst>
          </p:cNvPr>
          <p:cNvSpPr/>
          <p:nvPr/>
        </p:nvSpPr>
        <p:spPr>
          <a:xfrm>
            <a:off x="3471727" y="3429000"/>
            <a:ext cx="1472806" cy="2496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2235E909-866A-461C-AC5E-55D1DA3C0F3C}"/>
              </a:ext>
            </a:extLst>
          </p:cNvPr>
          <p:cNvSpPr/>
          <p:nvPr/>
        </p:nvSpPr>
        <p:spPr>
          <a:xfrm>
            <a:off x="5913120" y="4558454"/>
            <a:ext cx="918331" cy="19409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722A59DE-E8BD-4E47-AD23-C0FC6B412844}"/>
              </a:ext>
            </a:extLst>
          </p:cNvPr>
          <p:cNvSpPr/>
          <p:nvPr/>
        </p:nvSpPr>
        <p:spPr>
          <a:xfrm>
            <a:off x="7315246" y="3928534"/>
            <a:ext cx="1009029" cy="2340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1778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95D048-36A4-4634-A2E9-34EC03BB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4C2EE51F-BB3C-4C1B-876E-F3821FBDBD56}"/>
              </a:ext>
            </a:extLst>
          </p:cNvPr>
          <p:cNvSpPr/>
          <p:nvPr/>
        </p:nvSpPr>
        <p:spPr>
          <a:xfrm>
            <a:off x="3803620" y="3503506"/>
            <a:ext cx="1472806" cy="2496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6411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688B8E62-01BD-42C2-BEC7-62B3858F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-33866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490183C4-B45C-43BF-B38E-915870AD8176}"/>
              </a:ext>
            </a:extLst>
          </p:cNvPr>
          <p:cNvSpPr/>
          <p:nvPr/>
        </p:nvSpPr>
        <p:spPr>
          <a:xfrm>
            <a:off x="3708794" y="3429000"/>
            <a:ext cx="1472806" cy="25789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6065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F6CBD5C-8000-4DC1-B436-39EAD127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7" t="55928" r="43778" b="32714"/>
          <a:stretch/>
        </p:blipFill>
        <p:spPr>
          <a:xfrm>
            <a:off x="238509" y="2894150"/>
            <a:ext cx="11663781" cy="139895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8184CC8-1838-4A81-8820-7E499FE3E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8" t="48829" r="43722" b="39955"/>
          <a:stretch/>
        </p:blipFill>
        <p:spPr>
          <a:xfrm>
            <a:off x="108562" y="631291"/>
            <a:ext cx="11793728" cy="160475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7DC4F29-2F2E-4C0C-8195-CC9414CEFD52}"/>
              </a:ext>
            </a:extLst>
          </p:cNvPr>
          <p:cNvSpPr txBox="1"/>
          <p:nvPr/>
        </p:nvSpPr>
        <p:spPr>
          <a:xfrm>
            <a:off x="5636907" y="2524818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1970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6F49BA5-93A9-441F-89ED-D9010DCA079E}"/>
              </a:ext>
            </a:extLst>
          </p:cNvPr>
          <p:cNvSpPr txBox="1"/>
          <p:nvPr/>
        </p:nvSpPr>
        <p:spPr>
          <a:xfrm>
            <a:off x="5737879" y="313405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1940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2449279-C1B2-4B0D-9E67-CB08C1C97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00" t="42156" r="43667" b="46202"/>
          <a:stretch/>
        </p:blipFill>
        <p:spPr>
          <a:xfrm>
            <a:off x="289709" y="4951205"/>
            <a:ext cx="11612581" cy="143625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4679BCD2-3D86-4473-848B-0DDADE29A3EA}"/>
              </a:ext>
            </a:extLst>
          </p:cNvPr>
          <p:cNvSpPr txBox="1"/>
          <p:nvPr/>
        </p:nvSpPr>
        <p:spPr>
          <a:xfrm>
            <a:off x="5572560" y="4422930"/>
            <a:ext cx="76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1086203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260-E474-4332-B167-E900094F9DE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3. PCA of </a:t>
            </a:r>
            <a:r>
              <a:rPr lang="nl-NL" dirty="0" err="1"/>
              <a:t>Internal</a:t>
            </a:r>
            <a:r>
              <a:rPr lang="nl-NL" dirty="0"/>
              <a:t> </a:t>
            </a:r>
            <a:r>
              <a:rPr lang="nl-NL" dirty="0" err="1"/>
              <a:t>Variability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(Members-Ensemble </a:t>
            </a:r>
            <a:r>
              <a:rPr lang="nl-NL" dirty="0" err="1"/>
              <a:t>Mean</a:t>
            </a:r>
            <a:r>
              <a:rPr lang="nl-NL" dirty="0"/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E642F25-392C-4FF1-BD0C-74CD8458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05" y="2162175"/>
            <a:ext cx="51054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B4578B0-D24B-4B1C-9682-EFD6150C7A73}"/>
              </a:ext>
            </a:extLst>
          </p:cNvPr>
          <p:cNvSpPr txBox="1"/>
          <p:nvPr/>
        </p:nvSpPr>
        <p:spPr>
          <a:xfrm>
            <a:off x="7964557" y="3783496"/>
            <a:ext cx="307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10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dirty="0" err="1"/>
              <a:t>explain</a:t>
            </a:r>
            <a:r>
              <a:rPr lang="nl-NL" dirty="0"/>
              <a:t> </a:t>
            </a:r>
            <a:r>
              <a:rPr lang="nl-NL" dirty="0" err="1"/>
              <a:t>roughly</a:t>
            </a:r>
            <a:r>
              <a:rPr lang="nl-NL" dirty="0"/>
              <a:t> 80 percent of </a:t>
            </a:r>
            <a:r>
              <a:rPr lang="nl-NL" dirty="0" err="1"/>
              <a:t>variance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13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652F021-DD30-4639-B3B7-D56DF75BD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297760"/>
            <a:ext cx="951547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416E1C8D-EC9B-4B02-B392-43D61E07E780}"/>
              </a:ext>
            </a:extLst>
          </p:cNvPr>
          <p:cNvSpPr/>
          <p:nvPr/>
        </p:nvSpPr>
        <p:spPr>
          <a:xfrm>
            <a:off x="1663146" y="2501348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F6656325-2B37-4444-8EF3-0D7351AEFAE6}"/>
              </a:ext>
            </a:extLst>
          </p:cNvPr>
          <p:cNvSpPr/>
          <p:nvPr/>
        </p:nvSpPr>
        <p:spPr>
          <a:xfrm>
            <a:off x="1987825" y="5430078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C32305F0-BF08-4242-B4E6-5A56F3C215B6}"/>
              </a:ext>
            </a:extLst>
          </p:cNvPr>
          <p:cNvSpPr/>
          <p:nvPr/>
        </p:nvSpPr>
        <p:spPr>
          <a:xfrm>
            <a:off x="2776329" y="2441713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D6B6BEA5-A1F4-41D1-A10F-1DD745679824}"/>
              </a:ext>
            </a:extLst>
          </p:cNvPr>
          <p:cNvSpPr/>
          <p:nvPr/>
        </p:nvSpPr>
        <p:spPr>
          <a:xfrm>
            <a:off x="4181059" y="957469"/>
            <a:ext cx="788504" cy="9872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09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09A55F9E-25BE-4581-AD59-BC519606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6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95EA84A-A7DB-42F3-A595-4CBC162AF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83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5E1087D0-F95E-419D-8CD9-6A804A98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EC6F2905-BABC-4F4E-8D16-530A7709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DA388F3B-A906-4F41-A4BE-B8FA95BBE671}"/>
              </a:ext>
            </a:extLst>
          </p:cNvPr>
          <p:cNvSpPr/>
          <p:nvPr/>
        </p:nvSpPr>
        <p:spPr>
          <a:xfrm>
            <a:off x="3799840" y="3928533"/>
            <a:ext cx="1246293" cy="19680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29AB057-945E-4764-B781-5E521684D5BD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same</a:t>
            </a:r>
            <a:r>
              <a:rPr lang="nl-NL" dirty="0"/>
              <a:t> time as event</a:t>
            </a:r>
          </a:p>
        </p:txBody>
      </p:sp>
    </p:spTree>
    <p:extLst>
      <p:ext uri="{BB962C8B-B14F-4D97-AF65-F5344CB8AC3E}">
        <p14:creationId xmlns:p14="http://schemas.microsoft.com/office/powerpoint/2010/main" val="1871166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E694712-FFBA-444E-8DD1-CB99E56F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82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A001B35-C510-4207-803F-1F05A9DBB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2" t="26469" r="50690" b="25470"/>
          <a:stretch/>
        </p:blipFill>
        <p:spPr>
          <a:xfrm>
            <a:off x="2355518" y="204107"/>
            <a:ext cx="7480963" cy="475161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35A1FA-5EC0-4BB0-AF70-096717CCB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8" t="61465" r="60491" b="33572"/>
          <a:stretch/>
        </p:blipFill>
        <p:spPr>
          <a:xfrm>
            <a:off x="2057397" y="5096917"/>
            <a:ext cx="6498775" cy="60991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A81FAA0-A458-4CD1-A7B4-1DA3AB16F11C}"/>
              </a:ext>
            </a:extLst>
          </p:cNvPr>
          <p:cNvSpPr txBox="1"/>
          <p:nvPr/>
        </p:nvSpPr>
        <p:spPr>
          <a:xfrm>
            <a:off x="449036" y="4245429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Strongest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325F3BF-7EFE-47EE-86ED-1912B5AD7586}"/>
              </a:ext>
            </a:extLst>
          </p:cNvPr>
          <p:cNvSpPr txBox="1"/>
          <p:nvPr/>
        </p:nvSpPr>
        <p:spPr>
          <a:xfrm>
            <a:off x="449036" y="5217209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Weakest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500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310A2379-5850-4A83-B09C-4431357D6E9E}"/>
              </a:ext>
            </a:extLst>
          </p:cNvPr>
          <p:cNvSpPr txBox="1"/>
          <p:nvPr/>
        </p:nvSpPr>
        <p:spPr>
          <a:xfrm>
            <a:off x="187778" y="4544604"/>
            <a:ext cx="10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Strongest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B47228E-30DF-46C3-A9C1-10996C4690A4}"/>
              </a:ext>
            </a:extLst>
          </p:cNvPr>
          <p:cNvSpPr txBox="1"/>
          <p:nvPr/>
        </p:nvSpPr>
        <p:spPr>
          <a:xfrm>
            <a:off x="187778" y="1508454"/>
            <a:ext cx="98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Weakest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0D5E1C7-0EBE-44A0-9890-C2E225AA1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4" t="45137" r="43446" b="38393"/>
          <a:stretch/>
        </p:blipFill>
        <p:spPr>
          <a:xfrm>
            <a:off x="1583361" y="3648357"/>
            <a:ext cx="10420861" cy="21618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7DA79ED-30F1-42EE-85B2-DDBF6C6C5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1" t="56354" r="43610" b="29164"/>
          <a:stretch/>
        </p:blipFill>
        <p:spPr>
          <a:xfrm>
            <a:off x="1583361" y="941145"/>
            <a:ext cx="10275645" cy="1873281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5E7AF03F-97E8-4E55-BC39-03AF50F4A12A}"/>
              </a:ext>
            </a:extLst>
          </p:cNvPr>
          <p:cNvSpPr/>
          <p:nvPr/>
        </p:nvSpPr>
        <p:spPr>
          <a:xfrm>
            <a:off x="1706879" y="890498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A9D54DB7-A7F8-4BA9-8258-20235A294231}"/>
              </a:ext>
            </a:extLst>
          </p:cNvPr>
          <p:cNvSpPr/>
          <p:nvPr/>
        </p:nvSpPr>
        <p:spPr>
          <a:xfrm>
            <a:off x="2692006" y="890498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B640FA57-5317-48A6-9C6E-7F97BE448610}"/>
              </a:ext>
            </a:extLst>
          </p:cNvPr>
          <p:cNvSpPr/>
          <p:nvPr/>
        </p:nvSpPr>
        <p:spPr>
          <a:xfrm>
            <a:off x="5801359" y="364835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F482E944-B68C-4EBA-9465-9CC9A6418EEB}"/>
              </a:ext>
            </a:extLst>
          </p:cNvPr>
          <p:cNvSpPr/>
          <p:nvPr/>
        </p:nvSpPr>
        <p:spPr>
          <a:xfrm>
            <a:off x="1706878" y="364835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5C0A8D25-F75B-43C6-B3A1-73145F64670C}"/>
              </a:ext>
            </a:extLst>
          </p:cNvPr>
          <p:cNvSpPr/>
          <p:nvPr/>
        </p:nvSpPr>
        <p:spPr>
          <a:xfrm>
            <a:off x="8829039" y="3655083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3BA9E187-AB0B-435D-987F-670EDBB5AD5A}"/>
              </a:ext>
            </a:extLst>
          </p:cNvPr>
          <p:cNvSpPr/>
          <p:nvPr/>
        </p:nvSpPr>
        <p:spPr>
          <a:xfrm>
            <a:off x="9743439" y="85653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77EA6378-2E0C-4D9A-98FB-583E8F08A360}"/>
              </a:ext>
            </a:extLst>
          </p:cNvPr>
          <p:cNvSpPr/>
          <p:nvPr/>
        </p:nvSpPr>
        <p:spPr>
          <a:xfrm>
            <a:off x="4765039" y="863452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A053B13F-3C31-42AB-A4D7-F4D5EF023D01}"/>
              </a:ext>
            </a:extLst>
          </p:cNvPr>
          <p:cNvSpPr/>
          <p:nvPr/>
        </p:nvSpPr>
        <p:spPr>
          <a:xfrm>
            <a:off x="4734558" y="3655130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48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48E7214-8F72-4ACA-8F73-1EEA94499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1" t="52207" r="43667" b="32288"/>
          <a:stretch/>
        </p:blipFill>
        <p:spPr>
          <a:xfrm>
            <a:off x="302685" y="4084320"/>
            <a:ext cx="11450465" cy="18917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1E28A65-5990-40C2-B6EC-33F5D399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9" t="48119" r="43722" b="37257"/>
          <a:stretch/>
        </p:blipFill>
        <p:spPr>
          <a:xfrm>
            <a:off x="302685" y="464756"/>
            <a:ext cx="11450465" cy="1776205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2634F93D-58F9-4BC8-A374-E999FA715A54}"/>
              </a:ext>
            </a:extLst>
          </p:cNvPr>
          <p:cNvSpPr/>
          <p:nvPr/>
        </p:nvSpPr>
        <p:spPr>
          <a:xfrm>
            <a:off x="8348133" y="3939563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0DA1E671-36F0-43B8-9ECC-2EADE821AEBC}"/>
              </a:ext>
            </a:extLst>
          </p:cNvPr>
          <p:cNvSpPr/>
          <p:nvPr/>
        </p:nvSpPr>
        <p:spPr>
          <a:xfrm>
            <a:off x="9497536" y="3995843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B7A80F1C-823D-4A1A-B2D1-63067F7B1265}"/>
              </a:ext>
            </a:extLst>
          </p:cNvPr>
          <p:cNvSpPr/>
          <p:nvPr/>
        </p:nvSpPr>
        <p:spPr>
          <a:xfrm>
            <a:off x="8470052" y="46475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84EF7DC3-BC21-47C1-9F75-2248BC013FF0}"/>
              </a:ext>
            </a:extLst>
          </p:cNvPr>
          <p:cNvSpPr/>
          <p:nvPr/>
        </p:nvSpPr>
        <p:spPr>
          <a:xfrm>
            <a:off x="2834639" y="390894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697362E3-B2BD-4E16-86C8-C0C0D1E0F190}"/>
              </a:ext>
            </a:extLst>
          </p:cNvPr>
          <p:cNvSpPr/>
          <p:nvPr/>
        </p:nvSpPr>
        <p:spPr>
          <a:xfrm>
            <a:off x="7320649" y="46475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2DB55CB1-605B-42E7-9FDD-0B7A51FAF34F}"/>
              </a:ext>
            </a:extLst>
          </p:cNvPr>
          <p:cNvSpPr/>
          <p:nvPr/>
        </p:nvSpPr>
        <p:spPr>
          <a:xfrm>
            <a:off x="7241922" y="4084320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E343ED6-6C6D-423A-9CFE-03FFF3813CA0}"/>
              </a:ext>
            </a:extLst>
          </p:cNvPr>
          <p:cNvSpPr/>
          <p:nvPr/>
        </p:nvSpPr>
        <p:spPr>
          <a:xfrm>
            <a:off x="531706" y="4084320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E6488E87-321A-4E13-9153-E42038E85833}"/>
              </a:ext>
            </a:extLst>
          </p:cNvPr>
          <p:cNvSpPr/>
          <p:nvPr/>
        </p:nvSpPr>
        <p:spPr>
          <a:xfrm>
            <a:off x="531706" y="46475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6570947-882D-43EC-B0A1-786C22C9C2B0}"/>
              </a:ext>
            </a:extLst>
          </p:cNvPr>
          <p:cNvSpPr/>
          <p:nvPr/>
        </p:nvSpPr>
        <p:spPr>
          <a:xfrm>
            <a:off x="2759007" y="4068221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0285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A9833-59A8-49D5-81AE-1F0F8388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1515159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656584-D923-4EEA-B2D9-7644D2AC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38125"/>
            <a:ext cx="958215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482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7CE8808-4362-4627-9CF5-68CF1E57C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7" t="50000" r="43553" b="36985"/>
          <a:stretch/>
        </p:blipFill>
        <p:spPr>
          <a:xfrm>
            <a:off x="0" y="212015"/>
            <a:ext cx="11647672" cy="171737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B724FB69-C96F-485B-8AB3-823494A0FCE2}"/>
              </a:ext>
            </a:extLst>
          </p:cNvPr>
          <p:cNvSpPr/>
          <p:nvPr/>
        </p:nvSpPr>
        <p:spPr>
          <a:xfrm>
            <a:off x="403013" y="545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59440B17-1F00-4F01-8944-7592A6D8C968}"/>
              </a:ext>
            </a:extLst>
          </p:cNvPr>
          <p:cNvSpPr/>
          <p:nvPr/>
        </p:nvSpPr>
        <p:spPr>
          <a:xfrm>
            <a:off x="1552416" y="10873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2CE7F6D8-9230-44B0-B455-E1CF72C8D27C}"/>
              </a:ext>
            </a:extLst>
          </p:cNvPr>
          <p:cNvSpPr/>
          <p:nvPr/>
        </p:nvSpPr>
        <p:spPr>
          <a:xfrm>
            <a:off x="2651759" y="10873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51A0FE5-7AA2-4B7E-B952-06468D5B7402}"/>
              </a:ext>
            </a:extLst>
          </p:cNvPr>
          <p:cNvSpPr/>
          <p:nvPr/>
        </p:nvSpPr>
        <p:spPr>
          <a:xfrm>
            <a:off x="4868703" y="10873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1AA75673-5AA9-4814-92B6-13300923F466}"/>
              </a:ext>
            </a:extLst>
          </p:cNvPr>
          <p:cNvSpPr/>
          <p:nvPr/>
        </p:nvSpPr>
        <p:spPr>
          <a:xfrm>
            <a:off x="9384453" y="10873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2579BE3-7D19-455D-8255-F16D4DC1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4" y="4847217"/>
            <a:ext cx="11694831" cy="171737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C18B943-1364-42D2-A178-DDF65EC4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0" y="2522141"/>
            <a:ext cx="11758679" cy="1813717"/>
          </a:xfrm>
          <a:prstGeom prst="rect">
            <a:avLst/>
          </a:prstGeom>
        </p:spPr>
      </p:pic>
      <p:sp>
        <p:nvSpPr>
          <p:cNvPr id="13" name="Ovaal 12">
            <a:extLst>
              <a:ext uri="{FF2B5EF4-FFF2-40B4-BE49-F238E27FC236}">
                <a16:creationId xmlns:a16="http://schemas.microsoft.com/office/drawing/2014/main" id="{C8D6E422-9490-4F88-ACD2-3A6D5336EE23}"/>
              </a:ext>
            </a:extLst>
          </p:cNvPr>
          <p:cNvSpPr/>
          <p:nvPr/>
        </p:nvSpPr>
        <p:spPr>
          <a:xfrm>
            <a:off x="5111432" y="2544023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F0DB9656-A9BA-49B0-B520-1F17D89FEA61}"/>
              </a:ext>
            </a:extLst>
          </p:cNvPr>
          <p:cNvSpPr/>
          <p:nvPr/>
        </p:nvSpPr>
        <p:spPr>
          <a:xfrm>
            <a:off x="5111432" y="484721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414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B5CA32-5991-4E1A-BBC1-66607C1E2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38125"/>
            <a:ext cx="951547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93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BE095F0-412C-4004-8718-169FC64D3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3" t="43988" r="43477" b="46254"/>
          <a:stretch/>
        </p:blipFill>
        <p:spPr>
          <a:xfrm>
            <a:off x="417791" y="385705"/>
            <a:ext cx="11242773" cy="13532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8E807D5-9222-4B33-9851-AB9EC218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9" y="2392606"/>
            <a:ext cx="11796782" cy="163238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5E344D0-C03C-43E6-B7D9-33A45BEA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12" y="4612821"/>
            <a:ext cx="11712955" cy="1859474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D64C0CBC-6D56-46B3-88B4-84476DE72FA9}"/>
              </a:ext>
            </a:extLst>
          </p:cNvPr>
          <p:cNvSpPr/>
          <p:nvPr/>
        </p:nvSpPr>
        <p:spPr>
          <a:xfrm>
            <a:off x="403013" y="545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0545294-5172-4165-AAAF-5C9AB22177E7}"/>
              </a:ext>
            </a:extLst>
          </p:cNvPr>
          <p:cNvSpPr/>
          <p:nvPr/>
        </p:nvSpPr>
        <p:spPr>
          <a:xfrm>
            <a:off x="2604649" y="100385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CF36F54-9B1C-4F2B-A359-7D4F65257277}"/>
              </a:ext>
            </a:extLst>
          </p:cNvPr>
          <p:cNvSpPr/>
          <p:nvPr/>
        </p:nvSpPr>
        <p:spPr>
          <a:xfrm>
            <a:off x="4806285" y="70341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20958529-1942-4A6D-800F-AA0FC6A13EBF}"/>
              </a:ext>
            </a:extLst>
          </p:cNvPr>
          <p:cNvSpPr/>
          <p:nvPr/>
        </p:nvSpPr>
        <p:spPr>
          <a:xfrm>
            <a:off x="3754052" y="100385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B512ED17-8274-4DE5-A56E-409BA38EC4AB}"/>
              </a:ext>
            </a:extLst>
          </p:cNvPr>
          <p:cNvSpPr/>
          <p:nvPr/>
        </p:nvSpPr>
        <p:spPr>
          <a:xfrm>
            <a:off x="9211560" y="100385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8E27A21-287C-42E4-8BC6-E32999D52A8F}"/>
              </a:ext>
            </a:extLst>
          </p:cNvPr>
          <p:cNvSpPr/>
          <p:nvPr/>
        </p:nvSpPr>
        <p:spPr>
          <a:xfrm>
            <a:off x="403012" y="2206111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3183A0F1-B5C8-4D0F-A659-ABBAA198E36D}"/>
              </a:ext>
            </a:extLst>
          </p:cNvPr>
          <p:cNvSpPr/>
          <p:nvPr/>
        </p:nvSpPr>
        <p:spPr>
          <a:xfrm>
            <a:off x="454001" y="4482233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B7E5AE75-01F6-451F-84D5-9983C98F0B95}"/>
              </a:ext>
            </a:extLst>
          </p:cNvPr>
          <p:cNvSpPr/>
          <p:nvPr/>
        </p:nvSpPr>
        <p:spPr>
          <a:xfrm>
            <a:off x="2710785" y="2255527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1E6AE485-85E0-4051-90A8-BD0F3701ABB0}"/>
              </a:ext>
            </a:extLst>
          </p:cNvPr>
          <p:cNvSpPr/>
          <p:nvPr/>
        </p:nvSpPr>
        <p:spPr>
          <a:xfrm>
            <a:off x="5011996" y="219239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06594DEE-87BF-46B6-BE9C-2B0CE330A0DC}"/>
              </a:ext>
            </a:extLst>
          </p:cNvPr>
          <p:cNvSpPr/>
          <p:nvPr/>
        </p:nvSpPr>
        <p:spPr>
          <a:xfrm>
            <a:off x="5011995" y="4563746"/>
            <a:ext cx="1149403" cy="19239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5528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53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F0BBA88E-23D7-49BB-80CD-D6FB0E73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0"/>
            <a:ext cx="744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0B643DED-D0B5-40BF-9AD4-1A5417CA7211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same</a:t>
            </a:r>
            <a:r>
              <a:rPr lang="nl-NL" dirty="0"/>
              <a:t> time as wind</a:t>
            </a:r>
          </a:p>
        </p:txBody>
      </p:sp>
    </p:spTree>
    <p:extLst>
      <p:ext uri="{BB962C8B-B14F-4D97-AF65-F5344CB8AC3E}">
        <p14:creationId xmlns:p14="http://schemas.microsoft.com/office/powerpoint/2010/main" val="298826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8F24081B-1E33-4624-91DD-8A54EFD6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0"/>
            <a:ext cx="750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FBA7796-703E-4953-A168-0301A365A1EF}"/>
              </a:ext>
            </a:extLst>
          </p:cNvPr>
          <p:cNvSpPr txBox="1"/>
          <p:nvPr/>
        </p:nvSpPr>
        <p:spPr>
          <a:xfrm>
            <a:off x="10036629" y="50074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Timing: </a:t>
            </a:r>
            <a:r>
              <a:rPr lang="nl-NL" dirty="0" err="1"/>
              <a:t>before</a:t>
            </a:r>
            <a:r>
              <a:rPr lang="nl-NL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10740540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182</Words>
  <Application>Microsoft Office PowerPoint</Application>
  <PresentationFormat>Breedbeeld</PresentationFormat>
  <Paragraphs>56</Paragraphs>
  <Slides>79</Slides>
  <Notes>0</Notes>
  <HiddenSlides>35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Kantoorthema</vt:lpstr>
      <vt:lpstr>Il Principe: A slight detour into Principal Components</vt:lpstr>
      <vt:lpstr>Content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of Ensemble Mean of Cumulative Zonal Wind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Overview Plots</vt:lpstr>
      <vt:lpstr>Member 8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Member 12</vt:lpstr>
      <vt:lpstr>PowerPoint-presentatie</vt:lpstr>
      <vt:lpstr>PowerPoint-presentatie</vt:lpstr>
      <vt:lpstr>PowerPoint-presentatie</vt:lpstr>
      <vt:lpstr>PowerPoint-presentatie</vt:lpstr>
      <vt:lpstr>PowerPoint-presentatie</vt:lpstr>
      <vt:lpstr>1970s</vt:lpstr>
      <vt:lpstr>Member 10</vt:lpstr>
      <vt:lpstr>PowerPoint-presentatie</vt:lpstr>
      <vt:lpstr>PowerPoint-presentatie</vt:lpstr>
      <vt:lpstr>PowerPoint-presentatie</vt:lpstr>
      <vt:lpstr>PowerPoint-presentatie</vt:lpstr>
      <vt:lpstr>PowerPoint-presentatie</vt:lpstr>
      <vt:lpstr>Member 19</vt:lpstr>
      <vt:lpstr>PowerPoint-presentatie</vt:lpstr>
      <vt:lpstr>PowerPoint-presentatie</vt:lpstr>
      <vt:lpstr>Extra</vt:lpstr>
      <vt:lpstr>PowerPoint-presentatie</vt:lpstr>
      <vt:lpstr>PowerPoint-presentatie</vt:lpstr>
      <vt:lpstr>1. PCA of Full Ensemble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Wind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 Principe: A slight detour into Principal Components</dc:title>
  <dc:creator>Janzing, G.W. (Joren)</dc:creator>
  <cp:lastModifiedBy>Janzing, G.W. (Joren)</cp:lastModifiedBy>
  <cp:revision>11</cp:revision>
  <dcterms:created xsi:type="dcterms:W3CDTF">2022-03-18T14:02:45Z</dcterms:created>
  <dcterms:modified xsi:type="dcterms:W3CDTF">2022-03-30T13:49:42Z</dcterms:modified>
</cp:coreProperties>
</file>